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0AE-0E93-4235-958B-9588AAEED29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A57-7DA7-4E4F-9612-4A727390A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72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0AE-0E93-4235-958B-9588AAEED29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A57-7DA7-4E4F-9612-4A727390A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29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0AE-0E93-4235-958B-9588AAEED29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A57-7DA7-4E4F-9612-4A727390A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604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0AE-0E93-4235-958B-9588AAEED29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A57-7DA7-4E4F-9612-4A727390A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9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0AE-0E93-4235-958B-9588AAEED29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A57-7DA7-4E4F-9612-4A727390A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448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0AE-0E93-4235-958B-9588AAEED29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A57-7DA7-4E4F-9612-4A727390A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16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0AE-0E93-4235-958B-9588AAEED29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A57-7DA7-4E4F-9612-4A727390A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259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0AE-0E93-4235-958B-9588AAEED29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A57-7DA7-4E4F-9612-4A727390A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838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0AE-0E93-4235-958B-9588AAEED29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A57-7DA7-4E4F-9612-4A727390A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22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0AE-0E93-4235-958B-9588AAEED29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A57-7DA7-4E4F-9612-4A727390A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9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40AE-0E93-4235-958B-9588AAEED29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DA57-7DA7-4E4F-9612-4A727390A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131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340AE-0E93-4235-958B-9588AAEED29C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3DA57-7DA7-4E4F-9612-4A727390A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9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Importance of digital marketing of in-house projects in IT Company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Prepared by:</a:t>
            </a:r>
          </a:p>
          <a:p>
            <a:r>
              <a:rPr lang="en-US" dirty="0" err="1" smtClean="0"/>
              <a:t>Ujwol</a:t>
            </a:r>
            <a:r>
              <a:rPr lang="en-US" dirty="0" smtClean="0"/>
              <a:t> </a:t>
            </a:r>
            <a:r>
              <a:rPr lang="en-US" dirty="0" err="1" smtClean="0"/>
              <a:t>Karki</a:t>
            </a:r>
            <a:r>
              <a:rPr lang="en-US" dirty="0" smtClean="0"/>
              <a:t>(LC00014000910)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semester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49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Marketing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fontAlgn="base"/>
            <a:r>
              <a:rPr lang="en-US" dirty="0"/>
              <a:t>Also known as online marketing</a:t>
            </a:r>
          </a:p>
          <a:p>
            <a:pPr fontAlgn="base"/>
            <a:r>
              <a:rPr lang="en-US" dirty="0"/>
              <a:t>Advertisement  delivery via the digital channels for promoting brands and products</a:t>
            </a:r>
          </a:p>
          <a:p>
            <a:pPr fontAlgn="base"/>
            <a:r>
              <a:rPr lang="en-US" dirty="0"/>
              <a:t>Connecting the customer via the internet or any digital means of communications</a:t>
            </a:r>
          </a:p>
          <a:p>
            <a:pPr fontAlgn="base"/>
            <a:r>
              <a:rPr lang="en-US" dirty="0" err="1"/>
              <a:t>Eg</a:t>
            </a:r>
            <a:r>
              <a:rPr lang="en-US" dirty="0"/>
              <a:t>: search engine, websites, social media, email etc.</a:t>
            </a:r>
          </a:p>
          <a:p>
            <a:endParaRPr lang="en-US" dirty="0"/>
          </a:p>
        </p:txBody>
      </p:sp>
      <p:pic>
        <p:nvPicPr>
          <p:cNvPr id="1026" name="Picture 2" descr="https://lh4.googleusercontent.com/3u3Rz-3pamRXPMNYklOPthHeC6W0eGa0tNz4aVhKzNMatjd05PRf_F50_vK9Ib2ko7m2RpPWSTUCs_01eguX8qrZCtI-66laSmZVGSrLBYCi995UwMGrHQEkKmekpvTwdcWg1vyjEm5b7hHxkno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987424"/>
            <a:ext cx="5845779" cy="488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998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Gravity Enterprises </a:t>
            </a:r>
            <a:r>
              <a:rPr lang="en-US" dirty="0" err="1" smtClean="0"/>
              <a:t>Pvt.Ltd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Solution Provider</a:t>
            </a:r>
          </a:p>
          <a:p>
            <a:r>
              <a:rPr lang="en-US" dirty="0" smtClean="0"/>
              <a:t>Web design/development</a:t>
            </a:r>
          </a:p>
          <a:p>
            <a:r>
              <a:rPr lang="en-US" dirty="0" smtClean="0"/>
              <a:t>Customize software development</a:t>
            </a:r>
          </a:p>
          <a:p>
            <a:r>
              <a:rPr lang="en-US" dirty="0" smtClean="0"/>
              <a:t>Progressive web applications</a:t>
            </a:r>
          </a:p>
          <a:p>
            <a:r>
              <a:rPr lang="en-US" dirty="0" smtClean="0"/>
              <a:t>Enterprise resource planning</a:t>
            </a:r>
          </a:p>
          <a:p>
            <a:r>
              <a:rPr lang="en-US" dirty="0" smtClean="0"/>
              <a:t>SEO &amp; SEM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8272" y="2810213"/>
            <a:ext cx="4248845" cy="1559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21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&amp; Responsibility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work in the marketing department(especially via digital channels)</a:t>
            </a:r>
          </a:p>
          <a:p>
            <a:r>
              <a:rPr lang="en-US" dirty="0" smtClean="0"/>
              <a:t>To communicate with the customers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54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64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Importance of digital marketing of in-house projects in IT Company</vt:lpstr>
      <vt:lpstr>Digital Marketing</vt:lpstr>
      <vt:lpstr>Gravity Enterprises Pvt.Ltd</vt:lpstr>
      <vt:lpstr>Roles &amp; Responsibility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Importance of digital marketing of in-house projects in IT Company</dc:title>
  <dc:creator>Dell</dc:creator>
  <cp:lastModifiedBy>Dell</cp:lastModifiedBy>
  <cp:revision>3</cp:revision>
  <dcterms:created xsi:type="dcterms:W3CDTF">2022-07-27T15:35:56Z</dcterms:created>
  <dcterms:modified xsi:type="dcterms:W3CDTF">2022-07-28T02:19:05Z</dcterms:modified>
</cp:coreProperties>
</file>